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85" r:id="rId4"/>
    <p:sldId id="275" r:id="rId5"/>
    <p:sldId id="289" r:id="rId6"/>
    <p:sldId id="290" r:id="rId7"/>
    <p:sldId id="291" r:id="rId8"/>
    <p:sldId id="292" r:id="rId9"/>
    <p:sldId id="298" r:id="rId10"/>
    <p:sldId id="299" r:id="rId11"/>
    <p:sldId id="300" r:id="rId12"/>
    <p:sldId id="301" r:id="rId13"/>
    <p:sldId id="283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30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-858" y="-7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8AC3C-A2CA-4DA4-A89D-73E27627B315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A4870-A135-49FD-8DE0-D2CF3CA365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912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5D97C-04F4-495C-876B-37E642ABBF26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Hình ảnh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8825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800100" y="733425"/>
            <a:ext cx="1059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833" tIns="31916" rIns="63833" bIns="319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altLang="vi-VN" sz="5025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Thứ</a:t>
            </a:r>
            <a:r>
              <a:rPr lang="en-US" altLang="vi-VN" sz="5025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5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hai</a:t>
            </a:r>
            <a:r>
              <a:rPr lang="en-US" altLang="vi-VN" sz="5025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5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ngày</a:t>
            </a:r>
            <a:r>
              <a:rPr lang="en-US" altLang="vi-VN" sz="5025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5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3 </a:t>
            </a:r>
            <a:r>
              <a:rPr lang="en-US" altLang="vi-VN" sz="5025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tháng</a:t>
            </a:r>
            <a:r>
              <a:rPr lang="en-US" altLang="vi-VN" sz="5025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5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4 </a:t>
            </a:r>
            <a:r>
              <a:rPr lang="en-US" altLang="vi-VN" sz="5025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năm</a:t>
            </a:r>
            <a:r>
              <a:rPr lang="en-US" altLang="vi-VN" sz="5025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5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2023</a:t>
            </a:r>
            <a:endParaRPr lang="en-US" altLang="vi-VN" sz="5025" dirty="0">
              <a:solidFill>
                <a:srgbClr val="FFFFFF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800100" y="2423386"/>
            <a:ext cx="10591800" cy="100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833" tIns="31916" rIns="63833" bIns="319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>
                <a:srgbClr val="954F72"/>
              </a:buClr>
              <a:buSzPct val="60000"/>
              <a:buFontTx/>
              <a:buNone/>
              <a:defRPr/>
            </a:pPr>
            <a:r>
              <a:rPr lang="en-US" altLang="vi-VN" sz="6145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Luyện</a:t>
            </a:r>
            <a:r>
              <a:rPr lang="en-US" altLang="vi-VN" sz="6145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6145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tập</a:t>
            </a:r>
            <a:r>
              <a:rPr lang="en-US" altLang="vi-VN" sz="6145" dirty="0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6145" dirty="0" err="1" smtClean="0">
                <a:solidFill>
                  <a:srgbClr val="FFFF66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chung</a:t>
            </a:r>
            <a:endParaRPr lang="vi-VN" altLang="vi-VN" sz="6145" dirty="0">
              <a:solidFill>
                <a:srgbClr val="FFFF66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4570413" y="1638300"/>
            <a:ext cx="30511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502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7779920" y="4108428"/>
            <a:ext cx="3030834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5025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5025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149</a:t>
            </a:r>
            <a:endParaRPr lang="en-US" altLang="en-US" sz="502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10439" y="3742900"/>
            <a:ext cx="755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 bwMode="auto">
          <a:xfrm>
            <a:off x="7258377" y="3792268"/>
            <a:ext cx="1990513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+ 3 =</a:t>
            </a:r>
            <a:endParaRPr lang="en-US" altLang="en-US" sz="4000" dirty="0">
              <a:solidFill>
                <a:srgbClr val="152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3"/>
          <p:cNvSpPr txBox="1">
            <a:spLocks noChangeArrowheads="1"/>
          </p:cNvSpPr>
          <p:nvPr/>
        </p:nvSpPr>
        <p:spPr bwMode="auto">
          <a:xfrm rot="10800000" flipV="1">
            <a:off x="8923321" y="3771868"/>
            <a:ext cx="2163993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-39118" y="4568413"/>
            <a:ext cx="3029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3"/>
          <p:cNvSpPr txBox="1">
            <a:spLocks noChangeArrowheads="1"/>
          </p:cNvSpPr>
          <p:nvPr/>
        </p:nvSpPr>
        <p:spPr bwMode="auto">
          <a:xfrm>
            <a:off x="2876729" y="4615173"/>
            <a:ext cx="3419899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: 5 x 2 =</a:t>
            </a:r>
            <a:endParaRPr lang="en-US" altLang="en-US" sz="4000" dirty="0">
              <a:solidFill>
                <a:srgbClr val="152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-39118" y="5415295"/>
            <a:ext cx="454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ectangle 3"/>
          <p:cNvSpPr txBox="1">
            <a:spLocks noChangeArrowheads="1"/>
          </p:cNvSpPr>
          <p:nvPr/>
        </p:nvSpPr>
        <p:spPr bwMode="auto">
          <a:xfrm>
            <a:off x="2814766" y="5482871"/>
            <a:ext cx="3166528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– 50 = </a:t>
            </a:r>
            <a:endParaRPr lang="en-US" altLang="en-US" sz="4000" dirty="0">
              <a:solidFill>
                <a:srgbClr val="152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944809" y="5410159"/>
            <a:ext cx="5247189" cy="1102438"/>
            <a:chOff x="6592651" y="5314214"/>
            <a:chExt cx="5599349" cy="1543786"/>
          </a:xfrm>
        </p:grpSpPr>
        <p:sp>
          <p:nvSpPr>
            <p:cNvPr id="2" name="Rectangle 1"/>
            <p:cNvSpPr/>
            <p:nvPr/>
          </p:nvSpPr>
          <p:spPr>
            <a:xfrm>
              <a:off x="6592651" y="5314214"/>
              <a:ext cx="5599349" cy="1543786"/>
            </a:xfrm>
            <a:prstGeom prst="rect">
              <a:avLst/>
            </a:prstGeom>
            <a:ln w="38100">
              <a:solidFill>
                <a:srgbClr val="1529E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8" name="Rectangle 3"/>
            <p:cNvSpPr txBox="1">
              <a:spLocks noChangeArrowheads="1"/>
            </p:cNvSpPr>
            <p:nvPr/>
          </p:nvSpPr>
          <p:spPr bwMode="auto">
            <a:xfrm>
              <a:off x="6610303" y="5373429"/>
              <a:ext cx="2451176" cy="642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4000" dirty="0" err="1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altLang="en-US" sz="4000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vi-VN" altLang="en-US" sz="4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8684012" y="5376476"/>
            <a:ext cx="352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m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3"/>
          <p:cNvSpPr txBox="1">
            <a:spLocks noChangeArrowheads="1"/>
          </p:cNvSpPr>
          <p:nvPr/>
        </p:nvSpPr>
        <p:spPr bwMode="auto">
          <a:xfrm rot="10800000" flipV="1">
            <a:off x="5905794" y="4620564"/>
            <a:ext cx="1999218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( m )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3"/>
          <p:cNvSpPr txBox="1">
            <a:spLocks noChangeArrowheads="1"/>
          </p:cNvSpPr>
          <p:nvPr/>
        </p:nvSpPr>
        <p:spPr bwMode="auto">
          <a:xfrm rot="10800000" flipV="1">
            <a:off x="5161711" y="5450361"/>
            <a:ext cx="1911780" cy="57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( m )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733848" y="5911576"/>
            <a:ext cx="352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m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2004961" y="1356088"/>
            <a:ext cx="31003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vi-VN" altLang="en-US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sơ đồ:</a:t>
            </a:r>
            <a:endParaRPr lang="vi-VN" alt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1269196" y="2140111"/>
            <a:ext cx="3168214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1252786" y="2783049"/>
            <a:ext cx="333881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3988401" y="2373012"/>
            <a:ext cx="1193007" cy="303609"/>
            <a:chOff x="6757988" y="2717850"/>
            <a:chExt cx="1828798" cy="30718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5169510" y="2368244"/>
            <a:ext cx="1193007" cy="303609"/>
            <a:chOff x="6757988" y="2717850"/>
            <a:chExt cx="1828798" cy="307180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4004462" y="2987154"/>
            <a:ext cx="1193007" cy="303609"/>
            <a:chOff x="6757988" y="2717850"/>
            <a:chExt cx="1828798" cy="30718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ight Brace 79"/>
          <p:cNvSpPr/>
          <p:nvPr/>
        </p:nvSpPr>
        <p:spPr>
          <a:xfrm>
            <a:off x="8061374" y="1931685"/>
            <a:ext cx="241790" cy="1437939"/>
          </a:xfrm>
          <a:prstGeom prst="rightBrace">
            <a:avLst>
              <a:gd name="adj1" fmla="val 81965"/>
              <a:gd name="adj2" fmla="val 4943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Rectangle 3"/>
          <p:cNvSpPr txBox="1">
            <a:spLocks noChangeArrowheads="1"/>
          </p:cNvSpPr>
          <p:nvPr/>
        </p:nvSpPr>
        <p:spPr bwMode="auto">
          <a:xfrm>
            <a:off x="8631494" y="2320381"/>
            <a:ext cx="1075112" cy="55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Arc 82"/>
          <p:cNvSpPr/>
          <p:nvPr/>
        </p:nvSpPr>
        <p:spPr>
          <a:xfrm>
            <a:off x="3988400" y="2031982"/>
            <a:ext cx="2355477" cy="828080"/>
          </a:xfrm>
          <a:prstGeom prst="arc">
            <a:avLst>
              <a:gd name="adj1" fmla="val 10918348"/>
              <a:gd name="adj2" fmla="val 21257301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Rectangle 3"/>
          <p:cNvSpPr txBox="1">
            <a:spLocks noChangeArrowheads="1"/>
          </p:cNvSpPr>
          <p:nvPr/>
        </p:nvSpPr>
        <p:spPr bwMode="auto">
          <a:xfrm>
            <a:off x="4927264" y="1688155"/>
            <a:ext cx="531090" cy="5507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Arc 86"/>
          <p:cNvSpPr/>
          <p:nvPr/>
        </p:nvSpPr>
        <p:spPr>
          <a:xfrm rot="10800000">
            <a:off x="3983741" y="2981791"/>
            <a:ext cx="3569453" cy="496873"/>
          </a:xfrm>
          <a:prstGeom prst="arc">
            <a:avLst>
              <a:gd name="adj1" fmla="val 11062543"/>
              <a:gd name="adj2" fmla="val 21518440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9" name="Rectangle 3"/>
          <p:cNvSpPr txBox="1">
            <a:spLocks noChangeArrowheads="1"/>
          </p:cNvSpPr>
          <p:nvPr/>
        </p:nvSpPr>
        <p:spPr bwMode="auto">
          <a:xfrm>
            <a:off x="5538589" y="3304152"/>
            <a:ext cx="501794" cy="5103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6369507" y="2988425"/>
            <a:ext cx="1193007" cy="303609"/>
            <a:chOff x="6757988" y="2717850"/>
            <a:chExt cx="1828798" cy="307180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5185819" y="2991507"/>
            <a:ext cx="1193007" cy="303609"/>
            <a:chOff x="6757988" y="2717850"/>
            <a:chExt cx="1828798" cy="30718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4" grpId="0"/>
      <p:bldP spid="75" grpId="0"/>
      <p:bldP spid="79" grpId="0"/>
      <p:bldP spid="82" grpId="0"/>
      <p:bldP spid="85" grpId="0"/>
      <p:bldP spid="86" grpId="0"/>
      <p:bldP spid="91" grpId="0"/>
      <p:bldP spid="67" grpId="0"/>
      <p:bldP spid="68" grpId="0"/>
      <p:bldP spid="71" grpId="0"/>
      <p:bldP spid="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54299" y="81183"/>
            <a:ext cx="11894948" cy="166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marL="0" indent="0" eaLnBrk="1" hangingPunct="1"/>
            <a:r>
              <a:rPr lang="en-US" altLang="en-US" sz="36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 m,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8m.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165929" y="3398040"/>
            <a:ext cx="31003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vi-VN" altLang="en-US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sơ đồ:</a:t>
            </a:r>
            <a:endParaRPr lang="vi-VN" alt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430164" y="4182063"/>
            <a:ext cx="3168214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1413754" y="4825001"/>
            <a:ext cx="333881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5205928" y="1586573"/>
            <a:ext cx="20221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alt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149369" y="4414964"/>
            <a:ext cx="2251431" cy="303609"/>
            <a:chOff x="6757988" y="2717850"/>
            <a:chExt cx="1828798" cy="30718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4165430" y="5029106"/>
            <a:ext cx="2217783" cy="303609"/>
            <a:chOff x="6757988" y="2717850"/>
            <a:chExt cx="1828798" cy="307180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Right Brace 104"/>
          <p:cNvSpPr/>
          <p:nvPr/>
        </p:nvSpPr>
        <p:spPr>
          <a:xfrm>
            <a:off x="8222342" y="3973637"/>
            <a:ext cx="241790" cy="1437939"/>
          </a:xfrm>
          <a:prstGeom prst="rightBrace">
            <a:avLst>
              <a:gd name="adj1" fmla="val 81965"/>
              <a:gd name="adj2" fmla="val 4943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3"/>
          <p:cNvSpPr txBox="1">
            <a:spLocks noChangeArrowheads="1"/>
          </p:cNvSpPr>
          <p:nvPr/>
        </p:nvSpPr>
        <p:spPr bwMode="auto">
          <a:xfrm>
            <a:off x="8792461" y="4362333"/>
            <a:ext cx="1647903" cy="55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32m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Arc 106"/>
          <p:cNvSpPr/>
          <p:nvPr/>
        </p:nvSpPr>
        <p:spPr>
          <a:xfrm>
            <a:off x="4149368" y="4073934"/>
            <a:ext cx="2355477" cy="828080"/>
          </a:xfrm>
          <a:prstGeom prst="arc">
            <a:avLst>
              <a:gd name="adj1" fmla="val 10918348"/>
              <a:gd name="adj2" fmla="val 21257301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3"/>
          <p:cNvSpPr txBox="1">
            <a:spLocks noChangeArrowheads="1"/>
          </p:cNvSpPr>
          <p:nvPr/>
        </p:nvSpPr>
        <p:spPr bwMode="auto">
          <a:xfrm>
            <a:off x="5088232" y="3730107"/>
            <a:ext cx="531090" cy="5507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Arc 108"/>
          <p:cNvSpPr/>
          <p:nvPr/>
        </p:nvSpPr>
        <p:spPr>
          <a:xfrm rot="10800000">
            <a:off x="4144709" y="5023743"/>
            <a:ext cx="3569453" cy="496873"/>
          </a:xfrm>
          <a:prstGeom prst="arc">
            <a:avLst>
              <a:gd name="adj1" fmla="val 11062543"/>
              <a:gd name="adj2" fmla="val 21518440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Rectangle 3"/>
          <p:cNvSpPr txBox="1">
            <a:spLocks noChangeArrowheads="1"/>
          </p:cNvSpPr>
          <p:nvPr/>
        </p:nvSpPr>
        <p:spPr bwMode="auto">
          <a:xfrm>
            <a:off x="5699557" y="5346104"/>
            <a:ext cx="501794" cy="5103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370701" y="5022047"/>
            <a:ext cx="1193007" cy="303609"/>
            <a:chOff x="6757988" y="2717850"/>
            <a:chExt cx="1828798" cy="30718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418331" y="2335939"/>
            <a:ext cx="1097575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64 : 2 = 32 ( m )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Arc 39"/>
          <p:cNvSpPr/>
          <p:nvPr/>
        </p:nvSpPr>
        <p:spPr>
          <a:xfrm>
            <a:off x="6386610" y="4910256"/>
            <a:ext cx="1159772" cy="496873"/>
          </a:xfrm>
          <a:prstGeom prst="arc">
            <a:avLst>
              <a:gd name="adj1" fmla="val 11062543"/>
              <a:gd name="adj2" fmla="val 21465332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6571395" y="4274377"/>
            <a:ext cx="883260" cy="5103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/>
      <p:bldP spid="107" grpId="0" animBg="1"/>
      <p:bldP spid="108" grpId="0" animBg="1"/>
      <p:bldP spid="109" grpId="0" animBg="1"/>
      <p:bldP spid="110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736385" y="3559535"/>
            <a:ext cx="3029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3"/>
          <p:cNvSpPr txBox="1">
            <a:spLocks noChangeArrowheads="1"/>
          </p:cNvSpPr>
          <p:nvPr/>
        </p:nvSpPr>
        <p:spPr bwMode="auto">
          <a:xfrm>
            <a:off x="3652232" y="3606295"/>
            <a:ext cx="3419899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( 32 – 8 ) : 2 =</a:t>
            </a:r>
            <a:endParaRPr lang="en-US" altLang="en-US" sz="4000" dirty="0">
              <a:solidFill>
                <a:srgbClr val="152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36385" y="4406417"/>
            <a:ext cx="454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ectangle 3"/>
          <p:cNvSpPr txBox="1">
            <a:spLocks noChangeArrowheads="1"/>
          </p:cNvSpPr>
          <p:nvPr/>
        </p:nvSpPr>
        <p:spPr bwMode="auto">
          <a:xfrm>
            <a:off x="3590269" y="4473993"/>
            <a:ext cx="3166528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– 12 = </a:t>
            </a:r>
            <a:endParaRPr lang="en-US" altLang="en-US" sz="4000" dirty="0">
              <a:solidFill>
                <a:srgbClr val="152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16784" y="5400187"/>
            <a:ext cx="5247189" cy="1102438"/>
            <a:chOff x="6592651" y="5314214"/>
            <a:chExt cx="5599349" cy="1543786"/>
          </a:xfrm>
        </p:grpSpPr>
        <p:sp>
          <p:nvSpPr>
            <p:cNvPr id="2" name="Rectangle 1"/>
            <p:cNvSpPr/>
            <p:nvPr/>
          </p:nvSpPr>
          <p:spPr>
            <a:xfrm>
              <a:off x="6592651" y="5314214"/>
              <a:ext cx="5599349" cy="1543786"/>
            </a:xfrm>
            <a:prstGeom prst="rect">
              <a:avLst/>
            </a:prstGeom>
            <a:ln w="38100">
              <a:solidFill>
                <a:srgbClr val="1529E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8" name="Rectangle 3"/>
            <p:cNvSpPr txBox="1">
              <a:spLocks noChangeArrowheads="1"/>
            </p:cNvSpPr>
            <p:nvPr/>
          </p:nvSpPr>
          <p:spPr bwMode="auto">
            <a:xfrm>
              <a:off x="6610303" y="5373429"/>
              <a:ext cx="2451176" cy="642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4000" dirty="0" err="1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altLang="en-US" sz="4000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vi-VN" altLang="en-US" sz="4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155987" y="5366504"/>
            <a:ext cx="352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m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3"/>
          <p:cNvSpPr txBox="1">
            <a:spLocks noChangeArrowheads="1"/>
          </p:cNvSpPr>
          <p:nvPr/>
        </p:nvSpPr>
        <p:spPr bwMode="auto">
          <a:xfrm rot="10800000" flipV="1">
            <a:off x="6791275" y="3599457"/>
            <a:ext cx="1999218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( m )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3"/>
          <p:cNvSpPr txBox="1">
            <a:spLocks noChangeArrowheads="1"/>
          </p:cNvSpPr>
          <p:nvPr/>
        </p:nvSpPr>
        <p:spPr bwMode="auto">
          <a:xfrm rot="10800000" flipV="1">
            <a:off x="5664790" y="4434402"/>
            <a:ext cx="1911780" cy="57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( m )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279299" y="5889977"/>
            <a:ext cx="352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Rectangle 3"/>
          <p:cNvSpPr txBox="1">
            <a:spLocks noChangeArrowheads="1"/>
          </p:cNvSpPr>
          <p:nvPr/>
        </p:nvSpPr>
        <p:spPr bwMode="auto">
          <a:xfrm>
            <a:off x="2385809" y="1083227"/>
            <a:ext cx="31003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vi-VN" altLang="en-US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sơ đồ:</a:t>
            </a:r>
            <a:endParaRPr lang="vi-VN" alt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Rectangle 3"/>
          <p:cNvSpPr txBox="1">
            <a:spLocks noChangeArrowheads="1"/>
          </p:cNvSpPr>
          <p:nvPr/>
        </p:nvSpPr>
        <p:spPr bwMode="auto">
          <a:xfrm>
            <a:off x="1650044" y="1867250"/>
            <a:ext cx="3168214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Rectangle 3"/>
          <p:cNvSpPr txBox="1">
            <a:spLocks noChangeArrowheads="1"/>
          </p:cNvSpPr>
          <p:nvPr/>
        </p:nvSpPr>
        <p:spPr bwMode="auto">
          <a:xfrm>
            <a:off x="1633634" y="2510188"/>
            <a:ext cx="333881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4369249" y="2100151"/>
            <a:ext cx="2251431" cy="303609"/>
            <a:chOff x="6757988" y="2717850"/>
            <a:chExt cx="1828798" cy="307180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4385310" y="2714293"/>
            <a:ext cx="2217783" cy="303609"/>
            <a:chOff x="6757988" y="2717850"/>
            <a:chExt cx="1828798" cy="307180"/>
          </a:xfrm>
        </p:grpSpPr>
        <p:cxnSp>
          <p:nvCxnSpPr>
            <p:cNvPr id="121" name="Straight Connector 120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Right Brace 123"/>
          <p:cNvSpPr/>
          <p:nvPr/>
        </p:nvSpPr>
        <p:spPr>
          <a:xfrm>
            <a:off x="8442222" y="1658824"/>
            <a:ext cx="241790" cy="1437939"/>
          </a:xfrm>
          <a:prstGeom prst="rightBrace">
            <a:avLst>
              <a:gd name="adj1" fmla="val 81965"/>
              <a:gd name="adj2" fmla="val 4943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5" name="Rectangle 3"/>
          <p:cNvSpPr txBox="1">
            <a:spLocks noChangeArrowheads="1"/>
          </p:cNvSpPr>
          <p:nvPr/>
        </p:nvSpPr>
        <p:spPr bwMode="auto">
          <a:xfrm>
            <a:off x="9012341" y="2047520"/>
            <a:ext cx="1647903" cy="55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32m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Arc 125"/>
          <p:cNvSpPr/>
          <p:nvPr/>
        </p:nvSpPr>
        <p:spPr>
          <a:xfrm>
            <a:off x="4369248" y="1759121"/>
            <a:ext cx="2355477" cy="828080"/>
          </a:xfrm>
          <a:prstGeom prst="arc">
            <a:avLst>
              <a:gd name="adj1" fmla="val 10918348"/>
              <a:gd name="adj2" fmla="val 21257301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7" name="Rectangle 3"/>
          <p:cNvSpPr txBox="1">
            <a:spLocks noChangeArrowheads="1"/>
          </p:cNvSpPr>
          <p:nvPr/>
        </p:nvSpPr>
        <p:spPr bwMode="auto">
          <a:xfrm>
            <a:off x="5308112" y="1415294"/>
            <a:ext cx="531090" cy="5507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Arc 127"/>
          <p:cNvSpPr/>
          <p:nvPr/>
        </p:nvSpPr>
        <p:spPr>
          <a:xfrm rot="10800000">
            <a:off x="4364589" y="2708930"/>
            <a:ext cx="3569453" cy="496873"/>
          </a:xfrm>
          <a:prstGeom prst="arc">
            <a:avLst>
              <a:gd name="adj1" fmla="val 11062543"/>
              <a:gd name="adj2" fmla="val 21518440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9" name="Rectangle 3"/>
          <p:cNvSpPr txBox="1">
            <a:spLocks noChangeArrowheads="1"/>
          </p:cNvSpPr>
          <p:nvPr/>
        </p:nvSpPr>
        <p:spPr bwMode="auto">
          <a:xfrm>
            <a:off x="5919437" y="3031291"/>
            <a:ext cx="501794" cy="5103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6590581" y="2707234"/>
            <a:ext cx="1193007" cy="303609"/>
            <a:chOff x="6757988" y="2717850"/>
            <a:chExt cx="1828798" cy="307180"/>
          </a:xfrm>
        </p:grpSpPr>
        <p:cxnSp>
          <p:nvCxnSpPr>
            <p:cNvPr id="131" name="Straight Connector 130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Rectangle 3"/>
          <p:cNvSpPr txBox="1">
            <a:spLocks noChangeArrowheads="1"/>
          </p:cNvSpPr>
          <p:nvPr/>
        </p:nvSpPr>
        <p:spPr bwMode="auto">
          <a:xfrm>
            <a:off x="638211" y="21126"/>
            <a:ext cx="1097575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64 : 2 = 32 ( m )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Arc 134"/>
          <p:cNvSpPr/>
          <p:nvPr/>
        </p:nvSpPr>
        <p:spPr>
          <a:xfrm>
            <a:off x="6606490" y="2595443"/>
            <a:ext cx="1159772" cy="496873"/>
          </a:xfrm>
          <a:prstGeom prst="arc">
            <a:avLst>
              <a:gd name="adj1" fmla="val 11062543"/>
              <a:gd name="adj2" fmla="val 21465332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6" name="Rectangle 3"/>
          <p:cNvSpPr txBox="1">
            <a:spLocks noChangeArrowheads="1"/>
          </p:cNvSpPr>
          <p:nvPr/>
        </p:nvSpPr>
        <p:spPr bwMode="auto">
          <a:xfrm>
            <a:off x="6791275" y="1959564"/>
            <a:ext cx="883260" cy="5103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2" grpId="0"/>
      <p:bldP spid="85" grpId="0"/>
      <p:bldP spid="86" grpId="0"/>
      <p:bldP spid="91" grpId="0"/>
      <p:bldP spid="67" grpId="0"/>
      <p:bldP spid="68" grpId="0"/>
      <p:bldP spid="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>
            <a:fillRect/>
          </a:stretch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>
            <a:fillRect/>
          </a:stretch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27021" y="339104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9600" b="1" dirty="0" smtClean="0">
                <a:solidFill>
                  <a:srgbClr val="59503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DẶN DÒ</a:t>
            </a:r>
            <a:endParaRPr lang="en-US" sz="9600" b="1" dirty="0">
              <a:solidFill>
                <a:srgbClr val="59503C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2544574" y="3218941"/>
            <a:ext cx="6618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CHÚC CÁC CON HỌC TỐT</a:t>
            </a:r>
            <a:endParaRPr lang="zh-CN" altLang="en-US" sz="6600" b="1" dirty="0">
              <a:solidFill>
                <a:srgbClr val="D27C15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0" y="1408067"/>
            <a:ext cx="4187822" cy="4041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>
            <a:fillRect/>
          </a:stretch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>
            <a:fillRect/>
          </a:stretch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40977" y="2782903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KHỞI 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700" y="236863"/>
            <a:ext cx="114823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1936" y="2100855"/>
            <a:ext cx="7024255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21935" y="2748196"/>
            <a:ext cx="7024255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21935" y="3472922"/>
            <a:ext cx="7024255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21935" y="4197648"/>
            <a:ext cx="7024255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700" y="5259529"/>
            <a:ext cx="11482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ý: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tìm số lớn trước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6" grpId="0" animBg="1"/>
      <p:bldP spid="37" grpId="0" animBg="1"/>
      <p:bldP spid="38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>
            <a:fillRect/>
          </a:stretch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>
            <a:fillRect/>
          </a:stretch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95528" y="2962867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TRẢI </a:t>
            </a:r>
          </a:p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NGHIỆM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07586" y="106343"/>
            <a:ext cx="12497883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marL="0" indent="0" eaLnBrk="1" hangingPunct="1"/>
            <a:r>
              <a:rPr lang="en-US" altLang="en-US" sz="36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/>
            <a:endParaRPr lang="en-US" alt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5280849" y="2196084"/>
            <a:ext cx="20221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alt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558912" y="948529"/>
            <a:ext cx="1766143" cy="142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a = 3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 = 4</a:t>
            </a:r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302238" y="864836"/>
            <a:ext cx="2554623" cy="142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a = 5m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b = 7m</a:t>
            </a:r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6495182" y="786587"/>
            <a:ext cx="2786466" cy="142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a = 12kg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b = 3kg</a:t>
            </a:r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9766571" y="864836"/>
            <a:ext cx="2016456" cy="142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a = 6</a:t>
            </a:r>
            <a:r>
              <a:rPr lang="en-US" altLang="en-US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 = 8</a:t>
            </a:r>
            <a:r>
              <a:rPr lang="en-US" altLang="en-US" sz="4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en-US" sz="4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"/>
              <p:cNvSpPr txBox="1">
                <a:spLocks noChangeArrowheads="1"/>
              </p:cNvSpPr>
              <p:nvPr/>
            </p:nvSpPr>
            <p:spPr bwMode="auto">
              <a:xfrm>
                <a:off x="307340" y="3025140"/>
                <a:ext cx="6401435" cy="1373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1pPr>
                <a:lvl2pPr marL="742950" indent="-28575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2pPr>
                <a:lvl3pPr marL="11430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3pPr>
                <a:lvl4pPr marL="16002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4pPr>
                <a:lvl5pPr marL="20574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54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3 : 4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5400" b="0" i="1" smtClean="0">
                            <a:solidFill>
                              <a:schemeClr val="tx1"/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5400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en-US" sz="5400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en-US" sz="54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340" y="3025140"/>
                <a:ext cx="6401435" cy="13735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"/>
              <p:cNvSpPr txBox="1">
                <a:spLocks noChangeArrowheads="1"/>
              </p:cNvSpPr>
              <p:nvPr/>
            </p:nvSpPr>
            <p:spPr bwMode="auto">
              <a:xfrm>
                <a:off x="306705" y="4806315"/>
                <a:ext cx="7203440" cy="1373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1pPr>
                <a:lvl2pPr marL="742950" indent="-28575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2pPr>
                <a:lvl3pPr marL="11430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3pPr>
                <a:lvl4pPr marL="16002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4pPr>
                <a:lvl5pPr marL="20574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54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altLang="en-US" sz="54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altLang="en-US" sz="54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m</m:t>
                    </m:r>
                    <m:r>
                      <a:rPr lang="en-US" altLang="en-US" sz="54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: </m:t>
                    </m:r>
                    <m:r>
                      <a:rPr lang="en-US" altLang="en-US" sz="54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7</m:t>
                    </m:r>
                    <m:r>
                      <m:rPr>
                        <m:sty m:val="p"/>
                      </m:rPr>
                      <a:rPr lang="en-US" altLang="en-US" sz="54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m</m:t>
                    </m:r>
                    <m:r>
                      <a:rPr lang="en-US" altLang="en-US" sz="54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54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hay</m:t>
                    </m:r>
                  </m:oMath>
                </a14:m>
                <a:r>
                  <a:rPr lang="en-US" altLang="en-US" sz="54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5400" b="0" i="1" smtClean="0">
                            <a:solidFill>
                              <a:schemeClr val="tx1"/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5400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en-US" sz="5400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en-US" sz="54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6705" y="4806315"/>
                <a:ext cx="7203440" cy="1373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"/>
              <p:cNvSpPr txBox="1">
                <a:spLocks noChangeArrowheads="1"/>
              </p:cNvSpPr>
              <p:nvPr/>
            </p:nvSpPr>
            <p:spPr bwMode="auto">
              <a:xfrm>
                <a:off x="5464175" y="3025140"/>
                <a:ext cx="7225665" cy="1373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1pPr>
                <a:lvl2pPr marL="742950" indent="-28575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2pPr>
                <a:lvl3pPr marL="11430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3pPr>
                <a:lvl4pPr marL="16002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4pPr>
                <a:lvl5pPr marL="20574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54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12 kg : 3kg hay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5400" b="0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5400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altLang="en-US" sz="5400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en-US" sz="54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 </a:t>
                </a:r>
                <a:r>
                  <a:rPr lang="en-US" altLang="en-US" sz="5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64175" y="3025140"/>
                <a:ext cx="7225665" cy="13735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3"/>
              <p:cNvSpPr txBox="1">
                <a:spLocks noChangeArrowheads="1"/>
              </p:cNvSpPr>
              <p:nvPr/>
            </p:nvSpPr>
            <p:spPr bwMode="auto">
              <a:xfrm>
                <a:off x="7332345" y="4584700"/>
                <a:ext cx="4859020" cy="1373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1pPr>
                <a:lvl2pPr marL="742950" indent="-28575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2pPr>
                <a:lvl3pPr marL="11430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3pPr>
                <a:lvl4pPr marL="16002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4pPr>
                <a:lvl5pPr marL="20574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54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6l : 8l hay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5400" b="0" i="1" smtClean="0">
                            <a:solidFill>
                              <a:schemeClr val="tx1"/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en-US" sz="54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 </a:t>
                </a:r>
              </a:p>
            </p:txBody>
          </p:sp>
        </mc:Choice>
        <mc:Fallback xmlns="">
          <p:sp>
            <p:nvSpPr>
              <p:cNvPr id="4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2345" y="4584700"/>
                <a:ext cx="4859020" cy="13735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7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3"/>
          <p:cNvSpPr txBox="1">
            <a:spLocks noChangeArrowheads="1"/>
          </p:cNvSpPr>
          <p:nvPr/>
        </p:nvSpPr>
        <p:spPr bwMode="auto">
          <a:xfrm>
            <a:off x="178927" y="264754"/>
            <a:ext cx="11685123" cy="69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marL="0" indent="0" eaLnBrk="1" hangingPunct="1"/>
            <a:r>
              <a:rPr lang="en-US" altLang="en-US" sz="48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810227" y="1967695"/>
              <a:ext cx="10799183" cy="395854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495555"/>
                    <a:gridCol w="2511707"/>
                    <a:gridCol w="2523281"/>
                    <a:gridCol w="2268640"/>
                  </a:tblGrid>
                  <a:tr h="83024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600" b="1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Tổng</a:t>
                          </a:r>
                          <a:r>
                            <a:rPr lang="en-US" sz="3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3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3600" b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72</a:t>
                          </a:r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120</a:t>
                          </a:r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</a:t>
                          </a:r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211740">
                    <a:tc>
                      <a:txBody>
                        <a:bodyPr/>
                        <a:lstStyle/>
                        <a:p>
                          <a:r>
                            <a:rPr lang="en-US" sz="3600" b="1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Tỉ</a:t>
                          </a:r>
                          <a:r>
                            <a:rPr lang="en-US" sz="3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3600" b="1" baseline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baseline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3600" b="1" baseline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baseline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3600" b="1" baseline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baseline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en-US" sz="36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3600" b="1" i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en-US" sz="3600" b="1" i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600" b="1" i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en-US" sz="36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3600" b="1" i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en-US" sz="3600" b="1" i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600" b="1" i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en-US" sz="36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3600" b="1" i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altLang="en-US" sz="3600" b="1" i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600" b="1" i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007788">
                    <a:tc>
                      <a:txBody>
                        <a:bodyPr/>
                        <a:lstStyle/>
                        <a:p>
                          <a:r>
                            <a:rPr lang="en-US" sz="3600" b="1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3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bé</a:t>
                          </a:r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908771">
                    <a:tc>
                      <a:txBody>
                        <a:bodyPr/>
                        <a:lstStyle/>
                        <a:p>
                          <a:r>
                            <a:rPr lang="en-US" sz="3600" b="1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3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lớn</a:t>
                          </a:r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810227" y="1967695"/>
              <a:ext cx="10799183" cy="395854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495555"/>
                    <a:gridCol w="2511707"/>
                    <a:gridCol w="2523281"/>
                    <a:gridCol w="2268640"/>
                  </a:tblGrid>
                  <a:tr h="83024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600" b="1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Tổng</a:t>
                          </a:r>
                          <a:r>
                            <a:rPr lang="en-US" sz="3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3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3600" b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72</a:t>
                          </a:r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120</a:t>
                          </a:r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</a:t>
                          </a:r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212215">
                    <a:tc>
                      <a:txBody>
                        <a:bodyPr/>
                        <a:lstStyle/>
                        <a:p>
                          <a:r>
                            <a:rPr lang="en-US" sz="3600" b="1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Tỉ</a:t>
                          </a:r>
                          <a:r>
                            <a:rPr lang="en-US" sz="3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3600" b="1" baseline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baseline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3600" b="1" baseline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baseline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3600" b="1" baseline="0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baseline="0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</a:blipFill>
                      </a:tcPr>
                    </a:tc>
                  </a:tr>
                  <a:tr h="1007788">
                    <a:tc>
                      <a:txBody>
                        <a:bodyPr/>
                        <a:lstStyle/>
                        <a:p>
                          <a:r>
                            <a:rPr lang="en-US" sz="3600" b="1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3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bé</a:t>
                          </a:r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908771">
                    <a:tc>
                      <a:txBody>
                        <a:bodyPr/>
                        <a:lstStyle/>
                        <a:p>
                          <a:r>
                            <a:rPr lang="en-US" sz="3600" b="1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3600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dirty="0" err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lớn</a:t>
                          </a:r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4948370" y="4165140"/>
            <a:ext cx="1073118" cy="81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4948370" y="5104619"/>
            <a:ext cx="1073118" cy="81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7589327" y="4165140"/>
            <a:ext cx="1073118" cy="81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7589327" y="5104619"/>
            <a:ext cx="1073118" cy="81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9950562" y="4165140"/>
            <a:ext cx="1073118" cy="81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 bwMode="auto">
          <a:xfrm>
            <a:off x="9950562" y="5104619"/>
            <a:ext cx="1073118" cy="81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0" y="20264"/>
            <a:ext cx="1230392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marL="0" indent="0" eaLnBrk="1" hangingPunct="1"/>
            <a:r>
              <a:rPr lang="en-US" altLang="en-US" sz="36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1080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70797" y="3326799"/>
            <a:ext cx="31003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vi-VN" altLang="en-US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sơ đồ:</a:t>
            </a:r>
            <a:endParaRPr lang="vi-VN" alt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34151" y="4277094"/>
            <a:ext cx="3168214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434151" y="4910651"/>
            <a:ext cx="333881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5221922" y="1263021"/>
            <a:ext cx="20221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alt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2366863" y="4481542"/>
            <a:ext cx="1193007" cy="303609"/>
            <a:chOff x="6757988" y="2717850"/>
            <a:chExt cx="1828798" cy="30718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5928548" y="5111388"/>
            <a:ext cx="1193007" cy="303609"/>
            <a:chOff x="6757988" y="2717850"/>
            <a:chExt cx="1828798" cy="307180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2382924" y="5095684"/>
            <a:ext cx="1193007" cy="303609"/>
            <a:chOff x="6757988" y="2717850"/>
            <a:chExt cx="1828798" cy="307180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Right Brace 104"/>
          <p:cNvSpPr/>
          <p:nvPr/>
        </p:nvSpPr>
        <p:spPr>
          <a:xfrm>
            <a:off x="10656417" y="4202612"/>
            <a:ext cx="292822" cy="1437939"/>
          </a:xfrm>
          <a:prstGeom prst="rightBrace">
            <a:avLst>
              <a:gd name="adj1" fmla="val 81965"/>
              <a:gd name="adj2" fmla="val 4943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3"/>
          <p:cNvSpPr txBox="1">
            <a:spLocks noChangeArrowheads="1"/>
          </p:cNvSpPr>
          <p:nvPr/>
        </p:nvSpPr>
        <p:spPr bwMode="auto">
          <a:xfrm>
            <a:off x="11000751" y="4604277"/>
            <a:ext cx="1289678" cy="55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1080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Arc 106"/>
          <p:cNvSpPr/>
          <p:nvPr/>
        </p:nvSpPr>
        <p:spPr>
          <a:xfrm>
            <a:off x="2366862" y="4364044"/>
            <a:ext cx="1150514" cy="612648"/>
          </a:xfrm>
          <a:prstGeom prst="arc">
            <a:avLst>
              <a:gd name="adj1" fmla="val 10918348"/>
              <a:gd name="adj2" fmla="val 21394946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3"/>
          <p:cNvSpPr txBox="1">
            <a:spLocks noChangeArrowheads="1"/>
          </p:cNvSpPr>
          <p:nvPr/>
        </p:nvSpPr>
        <p:spPr bwMode="auto">
          <a:xfrm>
            <a:off x="2720267" y="3927260"/>
            <a:ext cx="509001" cy="5507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Arc 108"/>
          <p:cNvSpPr/>
          <p:nvPr/>
        </p:nvSpPr>
        <p:spPr>
          <a:xfrm rot="10800000">
            <a:off x="2362203" y="5090322"/>
            <a:ext cx="8272922" cy="581850"/>
          </a:xfrm>
          <a:prstGeom prst="arc">
            <a:avLst>
              <a:gd name="adj1" fmla="val 10836772"/>
              <a:gd name="adj2" fmla="val 21543018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Rectangle 3"/>
          <p:cNvSpPr txBox="1">
            <a:spLocks noChangeArrowheads="1"/>
          </p:cNvSpPr>
          <p:nvPr/>
        </p:nvSpPr>
        <p:spPr bwMode="auto">
          <a:xfrm>
            <a:off x="6498664" y="5499716"/>
            <a:ext cx="441693" cy="5721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270797" y="2482440"/>
            <a:ext cx="9724841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"/>
              <p:cNvSpPr txBox="1">
                <a:spLocks noChangeArrowheads="1"/>
              </p:cNvSpPr>
              <p:nvPr/>
            </p:nvSpPr>
            <p:spPr bwMode="auto">
              <a:xfrm>
                <a:off x="5897377" y="2255929"/>
                <a:ext cx="671277" cy="1373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1pPr>
                <a:lvl2pPr marL="742950" indent="-28575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2pPr>
                <a:lvl3pPr marL="11430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3pPr>
                <a:lvl4pPr marL="16002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4pPr>
                <a:lvl5pPr marL="20574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40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vi-VN" alt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97377" y="2255929"/>
                <a:ext cx="671277" cy="1373329"/>
              </a:xfrm>
              <a:prstGeom prst="rect">
                <a:avLst/>
              </a:prstGeom>
              <a:blipFill rotWithShape="1">
                <a:blip r:embed="rId2"/>
                <a:stretch>
                  <a:fillRect l="-20" t="-30" r="32" b="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303861" y="1704737"/>
            <a:ext cx="8257309" cy="79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marL="0" indent="0" eaLnBrk="1" hangingPunct="1"/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564281" y="5092154"/>
            <a:ext cx="1193007" cy="303609"/>
            <a:chOff x="6757988" y="2717850"/>
            <a:chExt cx="1828798" cy="30718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744861" y="5104329"/>
            <a:ext cx="1193007" cy="303609"/>
            <a:chOff x="6757988" y="2717850"/>
            <a:chExt cx="1828798" cy="30718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8267963" y="5099213"/>
            <a:ext cx="1193007" cy="303609"/>
            <a:chOff x="6757988" y="2717850"/>
            <a:chExt cx="1828798" cy="30718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7099808" y="5104329"/>
            <a:ext cx="1193007" cy="303609"/>
            <a:chOff x="6757988" y="2717850"/>
            <a:chExt cx="1828798" cy="30718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9451437" y="5102742"/>
            <a:ext cx="1193007" cy="303609"/>
            <a:chOff x="6757988" y="2717850"/>
            <a:chExt cx="1828798" cy="30718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/>
      <p:bldP spid="107" grpId="0" animBg="1"/>
      <p:bldP spid="108" grpId="0" animBg="1"/>
      <p:bldP spid="109" grpId="0" animBg="1"/>
      <p:bldP spid="110" grpId="0" animBg="1"/>
      <p:bldP spid="31" grpId="0"/>
      <p:bldP spid="3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10439" y="3742900"/>
            <a:ext cx="755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 bwMode="auto">
          <a:xfrm>
            <a:off x="7258377" y="3792268"/>
            <a:ext cx="1990513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+ 7 =</a:t>
            </a:r>
            <a:endParaRPr lang="en-US" altLang="en-US" sz="4000" dirty="0">
              <a:solidFill>
                <a:srgbClr val="152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3"/>
          <p:cNvSpPr txBox="1">
            <a:spLocks noChangeArrowheads="1"/>
          </p:cNvSpPr>
          <p:nvPr/>
        </p:nvSpPr>
        <p:spPr bwMode="auto">
          <a:xfrm rot="10800000" flipV="1">
            <a:off x="8923321" y="3771868"/>
            <a:ext cx="2163993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-39118" y="4568413"/>
            <a:ext cx="3029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3"/>
          <p:cNvSpPr txBox="1">
            <a:spLocks noChangeArrowheads="1"/>
          </p:cNvSpPr>
          <p:nvPr/>
        </p:nvSpPr>
        <p:spPr bwMode="auto">
          <a:xfrm>
            <a:off x="2876729" y="4615173"/>
            <a:ext cx="3419899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1080 : 8 x 1 =</a:t>
            </a:r>
            <a:endParaRPr lang="en-US" altLang="en-US" sz="4000" dirty="0">
              <a:solidFill>
                <a:srgbClr val="152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-39118" y="5415295"/>
            <a:ext cx="454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ectangle 3"/>
          <p:cNvSpPr txBox="1">
            <a:spLocks noChangeArrowheads="1"/>
          </p:cNvSpPr>
          <p:nvPr/>
        </p:nvSpPr>
        <p:spPr bwMode="auto">
          <a:xfrm>
            <a:off x="2814766" y="5482871"/>
            <a:ext cx="3166528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1080 – 135 = </a:t>
            </a:r>
            <a:endParaRPr lang="en-US" altLang="en-US" sz="4000" dirty="0">
              <a:solidFill>
                <a:srgbClr val="152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729959" y="5175985"/>
            <a:ext cx="5264738" cy="1543786"/>
            <a:chOff x="6927262" y="5314214"/>
            <a:chExt cx="5264738" cy="1543786"/>
          </a:xfrm>
        </p:grpSpPr>
        <p:sp>
          <p:nvSpPr>
            <p:cNvPr id="2" name="Rectangle 1"/>
            <p:cNvSpPr/>
            <p:nvPr/>
          </p:nvSpPr>
          <p:spPr>
            <a:xfrm>
              <a:off x="7000875" y="5314214"/>
              <a:ext cx="5191125" cy="1543786"/>
            </a:xfrm>
            <a:prstGeom prst="rect">
              <a:avLst/>
            </a:prstGeom>
            <a:ln w="38100">
              <a:solidFill>
                <a:srgbClr val="1529E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8" name="Rectangle 3"/>
            <p:cNvSpPr txBox="1">
              <a:spLocks noChangeArrowheads="1"/>
            </p:cNvSpPr>
            <p:nvPr/>
          </p:nvSpPr>
          <p:spPr bwMode="auto">
            <a:xfrm>
              <a:off x="6927262" y="5343463"/>
              <a:ext cx="2014492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4000" dirty="0" err="1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altLang="en-US" sz="4000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vi-VN" altLang="en-US" sz="4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8411957" y="5214744"/>
            <a:ext cx="352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3"/>
          <p:cNvSpPr txBox="1">
            <a:spLocks noChangeArrowheads="1"/>
          </p:cNvSpPr>
          <p:nvPr/>
        </p:nvSpPr>
        <p:spPr bwMode="auto">
          <a:xfrm rot="10800000" flipV="1">
            <a:off x="5905795" y="4620564"/>
            <a:ext cx="1352581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3"/>
          <p:cNvSpPr txBox="1">
            <a:spLocks noChangeArrowheads="1"/>
          </p:cNvSpPr>
          <p:nvPr/>
        </p:nvSpPr>
        <p:spPr bwMode="auto">
          <a:xfrm rot="10800000" flipV="1">
            <a:off x="5626195" y="5437671"/>
            <a:ext cx="1911780" cy="57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945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470169" y="5924666"/>
            <a:ext cx="352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945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Rectangle 3"/>
          <p:cNvSpPr txBox="1">
            <a:spLocks noChangeArrowheads="1"/>
          </p:cNvSpPr>
          <p:nvPr/>
        </p:nvSpPr>
        <p:spPr bwMode="auto">
          <a:xfrm>
            <a:off x="172368" y="1190604"/>
            <a:ext cx="31003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vi-VN" altLang="en-US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sơ đồ:</a:t>
            </a:r>
            <a:endParaRPr lang="vi-VN" alt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Rectangle 3"/>
          <p:cNvSpPr txBox="1">
            <a:spLocks noChangeArrowheads="1"/>
          </p:cNvSpPr>
          <p:nvPr/>
        </p:nvSpPr>
        <p:spPr bwMode="auto">
          <a:xfrm>
            <a:off x="335722" y="2140899"/>
            <a:ext cx="3168214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Rectangle 3"/>
          <p:cNvSpPr txBox="1">
            <a:spLocks noChangeArrowheads="1"/>
          </p:cNvSpPr>
          <p:nvPr/>
        </p:nvSpPr>
        <p:spPr bwMode="auto">
          <a:xfrm>
            <a:off x="335722" y="2774456"/>
            <a:ext cx="333881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2268434" y="2345347"/>
            <a:ext cx="1193007" cy="303609"/>
            <a:chOff x="6757988" y="2717850"/>
            <a:chExt cx="1828798" cy="307180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5830119" y="2975193"/>
            <a:ext cx="1193007" cy="303609"/>
            <a:chOff x="6757988" y="2717850"/>
            <a:chExt cx="1828798" cy="307180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2284495" y="2959489"/>
            <a:ext cx="1193007" cy="303609"/>
            <a:chOff x="6757988" y="2717850"/>
            <a:chExt cx="1828798" cy="307180"/>
          </a:xfrm>
        </p:grpSpPr>
        <p:cxnSp>
          <p:nvCxnSpPr>
            <p:cNvPr id="134" name="Straight Connector 133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Right Brace 136"/>
          <p:cNvSpPr/>
          <p:nvPr/>
        </p:nvSpPr>
        <p:spPr>
          <a:xfrm>
            <a:off x="10557988" y="2066417"/>
            <a:ext cx="292822" cy="1437939"/>
          </a:xfrm>
          <a:prstGeom prst="rightBrace">
            <a:avLst>
              <a:gd name="adj1" fmla="val 81965"/>
              <a:gd name="adj2" fmla="val 4943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8" name="Rectangle 3"/>
          <p:cNvSpPr txBox="1">
            <a:spLocks noChangeArrowheads="1"/>
          </p:cNvSpPr>
          <p:nvPr/>
        </p:nvSpPr>
        <p:spPr bwMode="auto">
          <a:xfrm>
            <a:off x="10902322" y="2468082"/>
            <a:ext cx="1289678" cy="55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1080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Arc 138"/>
          <p:cNvSpPr/>
          <p:nvPr/>
        </p:nvSpPr>
        <p:spPr>
          <a:xfrm>
            <a:off x="2268433" y="2227849"/>
            <a:ext cx="1150514" cy="612648"/>
          </a:xfrm>
          <a:prstGeom prst="arc">
            <a:avLst>
              <a:gd name="adj1" fmla="val 10918348"/>
              <a:gd name="adj2" fmla="val 21394946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0" name="Rectangle 3"/>
          <p:cNvSpPr txBox="1">
            <a:spLocks noChangeArrowheads="1"/>
          </p:cNvSpPr>
          <p:nvPr/>
        </p:nvSpPr>
        <p:spPr bwMode="auto">
          <a:xfrm>
            <a:off x="2621838" y="1791065"/>
            <a:ext cx="509001" cy="5507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Arc 140"/>
          <p:cNvSpPr/>
          <p:nvPr/>
        </p:nvSpPr>
        <p:spPr>
          <a:xfrm rot="10800000">
            <a:off x="2263774" y="2954127"/>
            <a:ext cx="8272922" cy="581850"/>
          </a:xfrm>
          <a:prstGeom prst="arc">
            <a:avLst>
              <a:gd name="adj1" fmla="val 10836772"/>
              <a:gd name="adj2" fmla="val 21543018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2" name="Rectangle 3"/>
          <p:cNvSpPr txBox="1">
            <a:spLocks noChangeArrowheads="1"/>
          </p:cNvSpPr>
          <p:nvPr/>
        </p:nvSpPr>
        <p:spPr bwMode="auto">
          <a:xfrm>
            <a:off x="6400235" y="3363521"/>
            <a:ext cx="441693" cy="5721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Rectangle 3"/>
          <p:cNvSpPr txBox="1">
            <a:spLocks noChangeArrowheads="1"/>
          </p:cNvSpPr>
          <p:nvPr/>
        </p:nvSpPr>
        <p:spPr bwMode="auto">
          <a:xfrm>
            <a:off x="172368" y="346245"/>
            <a:ext cx="9724841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3"/>
              <p:cNvSpPr txBox="1">
                <a:spLocks noChangeArrowheads="1"/>
              </p:cNvSpPr>
              <p:nvPr/>
            </p:nvSpPr>
            <p:spPr bwMode="auto">
              <a:xfrm>
                <a:off x="5798948" y="119734"/>
                <a:ext cx="671277" cy="1373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1pPr>
                <a:lvl2pPr marL="742950" indent="-28575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2pPr>
                <a:lvl3pPr marL="11430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3pPr>
                <a:lvl4pPr marL="16002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4pPr>
                <a:lvl5pPr marL="20574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40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vi-VN" alt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8948" y="119734"/>
                <a:ext cx="671277" cy="1373329"/>
              </a:xfrm>
              <a:prstGeom prst="rect">
                <a:avLst/>
              </a:prstGeom>
              <a:blipFill rotWithShape="1">
                <a:blip r:embed="rId2"/>
                <a:stretch>
                  <a:fillRect l="-19" t="-26" r="31" b="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5" name="Group 144"/>
          <p:cNvGrpSpPr/>
          <p:nvPr/>
        </p:nvGrpSpPr>
        <p:grpSpPr>
          <a:xfrm>
            <a:off x="3465852" y="2955959"/>
            <a:ext cx="1193007" cy="303609"/>
            <a:chOff x="6757988" y="2717850"/>
            <a:chExt cx="1828798" cy="307180"/>
          </a:xfrm>
        </p:grpSpPr>
        <p:cxnSp>
          <p:nvCxnSpPr>
            <p:cNvPr id="146" name="Straight Connector 145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4646432" y="2968134"/>
            <a:ext cx="1193007" cy="303609"/>
            <a:chOff x="6757988" y="2717850"/>
            <a:chExt cx="1828798" cy="307180"/>
          </a:xfrm>
        </p:grpSpPr>
        <p:cxnSp>
          <p:nvCxnSpPr>
            <p:cNvPr id="150" name="Straight Connector 149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8169534" y="2963018"/>
            <a:ext cx="1193007" cy="303609"/>
            <a:chOff x="6757988" y="2717850"/>
            <a:chExt cx="1828798" cy="307180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7001379" y="2968134"/>
            <a:ext cx="1193007" cy="303609"/>
            <a:chOff x="6757988" y="2717850"/>
            <a:chExt cx="1828798" cy="307180"/>
          </a:xfrm>
        </p:grpSpPr>
        <p:cxnSp>
          <p:nvCxnSpPr>
            <p:cNvPr id="158" name="Straight Connector 157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>
            <a:off x="9353008" y="2966547"/>
            <a:ext cx="1193007" cy="303609"/>
            <a:chOff x="6757988" y="2717850"/>
            <a:chExt cx="1828798" cy="307180"/>
          </a:xfrm>
        </p:grpSpPr>
        <p:cxnSp>
          <p:nvCxnSpPr>
            <p:cNvPr id="162" name="Straight Connector 161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4" grpId="0"/>
      <p:bldP spid="75" grpId="0"/>
      <p:bldP spid="79" grpId="0"/>
      <p:bldP spid="82" grpId="0"/>
      <p:bldP spid="85" grpId="0"/>
      <p:bldP spid="86" grpId="0"/>
      <p:bldP spid="91" grpId="0"/>
      <p:bldP spid="67" grpId="0"/>
      <p:bldP spid="68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-111920" y="-92677"/>
            <a:ext cx="12497883" cy="166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marL="0" indent="0" eaLnBrk="1" hangingPunct="1"/>
            <a:r>
              <a:rPr lang="en-US" altLang="en-US" sz="36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125m,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170506" y="3791580"/>
            <a:ext cx="31003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vi-VN" altLang="en-US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sơ đồ:</a:t>
            </a:r>
            <a:endParaRPr lang="vi-VN" alt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34741" y="4575603"/>
            <a:ext cx="3168214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418331" y="5218541"/>
            <a:ext cx="333881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5205928" y="1586573"/>
            <a:ext cx="20221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alt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3153946" y="4808504"/>
            <a:ext cx="1193007" cy="303609"/>
            <a:chOff x="6757988" y="2717850"/>
            <a:chExt cx="1828798" cy="30718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4335055" y="4803736"/>
            <a:ext cx="1193007" cy="303609"/>
            <a:chOff x="6757988" y="2717850"/>
            <a:chExt cx="1828798" cy="307180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3170007" y="5422646"/>
            <a:ext cx="1193007" cy="303609"/>
            <a:chOff x="6757988" y="2717850"/>
            <a:chExt cx="1828798" cy="307180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Right Brace 104"/>
          <p:cNvSpPr/>
          <p:nvPr/>
        </p:nvSpPr>
        <p:spPr>
          <a:xfrm>
            <a:off x="7226919" y="4367177"/>
            <a:ext cx="241790" cy="1437939"/>
          </a:xfrm>
          <a:prstGeom prst="rightBrace">
            <a:avLst>
              <a:gd name="adj1" fmla="val 81965"/>
              <a:gd name="adj2" fmla="val 4943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3"/>
          <p:cNvSpPr txBox="1">
            <a:spLocks noChangeArrowheads="1"/>
          </p:cNvSpPr>
          <p:nvPr/>
        </p:nvSpPr>
        <p:spPr bwMode="auto">
          <a:xfrm>
            <a:off x="7797039" y="4755873"/>
            <a:ext cx="1075112" cy="55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Arc 106"/>
          <p:cNvSpPr/>
          <p:nvPr/>
        </p:nvSpPr>
        <p:spPr>
          <a:xfrm>
            <a:off x="3153945" y="4467474"/>
            <a:ext cx="2355477" cy="828080"/>
          </a:xfrm>
          <a:prstGeom prst="arc">
            <a:avLst>
              <a:gd name="adj1" fmla="val 10918348"/>
              <a:gd name="adj2" fmla="val 21257301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3"/>
          <p:cNvSpPr txBox="1">
            <a:spLocks noChangeArrowheads="1"/>
          </p:cNvSpPr>
          <p:nvPr/>
        </p:nvSpPr>
        <p:spPr bwMode="auto">
          <a:xfrm>
            <a:off x="4092809" y="4123647"/>
            <a:ext cx="531090" cy="5507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Arc 108"/>
          <p:cNvSpPr/>
          <p:nvPr/>
        </p:nvSpPr>
        <p:spPr>
          <a:xfrm rot="10800000">
            <a:off x="3149286" y="5417283"/>
            <a:ext cx="3569453" cy="496873"/>
          </a:xfrm>
          <a:prstGeom prst="arc">
            <a:avLst>
              <a:gd name="adj1" fmla="val 11062543"/>
              <a:gd name="adj2" fmla="val 21518440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Rectangle 3"/>
          <p:cNvSpPr txBox="1">
            <a:spLocks noChangeArrowheads="1"/>
          </p:cNvSpPr>
          <p:nvPr/>
        </p:nvSpPr>
        <p:spPr bwMode="auto">
          <a:xfrm>
            <a:off x="4704134" y="5739644"/>
            <a:ext cx="501794" cy="5103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3"/>
              <p:cNvSpPr txBox="1">
                <a:spLocks noChangeArrowheads="1"/>
              </p:cNvSpPr>
              <p:nvPr/>
            </p:nvSpPr>
            <p:spPr bwMode="auto">
              <a:xfrm>
                <a:off x="961403" y="466831"/>
                <a:ext cx="671277" cy="1373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1pPr>
                <a:lvl2pPr marL="742950" indent="-28575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2pPr>
                <a:lvl3pPr marL="11430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3pPr>
                <a:lvl4pPr marL="16002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4pPr>
                <a:lvl5pPr marL="20574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40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alt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1403" y="466831"/>
                <a:ext cx="671277" cy="1373329"/>
              </a:xfrm>
              <a:prstGeom prst="rect">
                <a:avLst/>
              </a:prstGeom>
              <a:blipFill rotWithShape="1">
                <a:blip r:embed="rId2"/>
                <a:stretch>
                  <a:fillRect l="-2" t="-8" r="14" b="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5535052" y="5423917"/>
            <a:ext cx="1193007" cy="303609"/>
            <a:chOff x="6757988" y="2717850"/>
            <a:chExt cx="1828798" cy="30718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4351364" y="5426999"/>
            <a:ext cx="1193007" cy="303609"/>
            <a:chOff x="6757988" y="2717850"/>
            <a:chExt cx="1828798" cy="30718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/>
      <p:bldP spid="107" grpId="0" animBg="1"/>
      <p:bldP spid="108" grpId="0" animBg="1"/>
      <p:bldP spid="109" grpId="0" animBg="1"/>
      <p:bldP spid="1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634</Words>
  <Application>Microsoft Office PowerPoint</Application>
  <PresentationFormat>Custom</PresentationFormat>
  <Paragraphs>133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26</cp:revision>
  <dcterms:created xsi:type="dcterms:W3CDTF">2022-03-29T13:42:00Z</dcterms:created>
  <dcterms:modified xsi:type="dcterms:W3CDTF">2023-04-03T04:05:37Z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743D1284AF7F48BFA31CD7172F312473</vt:lpwstr>
  </property>
  <property fmtid="{D5CDD505-2E9C-101B-9397-08002B2CF9AE}" pid="3" name="KSOProductBuildVer">
    <vt:lpwstr>1033-11.2.0.11042</vt:lpwstr>
  </property>
</Properties>
</file>